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0"/>
  </p:notesMasterIdLst>
  <p:handoutMasterIdLst>
    <p:handoutMasterId r:id="rId91"/>
  </p:handoutMasterIdLst>
  <p:sldIdLst>
    <p:sldId id="329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09" r:id="rId81"/>
    <p:sldId id="510" r:id="rId82"/>
    <p:sldId id="511" r:id="rId83"/>
    <p:sldId id="512" r:id="rId84"/>
    <p:sldId id="513" r:id="rId85"/>
    <p:sldId id="514" r:id="rId86"/>
    <p:sldId id="515" r:id="rId87"/>
    <p:sldId id="516" r:id="rId88"/>
    <p:sldId id="531" r:id="rId89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55" Type="http://schemas.openxmlformats.org/officeDocument/2006/relationships/slide" Target="slides/slide81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8" Type="http://schemas.openxmlformats.org/officeDocument/2006/relationships/slide" Target="slides/slide84.xml"/><Relationship Id="rId5" Type="http://schemas.openxmlformats.org/officeDocument/2006/relationships/slide" Target="slides/slide17.xml"/><Relationship Id="rId61" Type="http://schemas.openxmlformats.org/officeDocument/2006/relationships/slide" Target="slides/slide87.xml"/><Relationship Id="rId19" Type="http://schemas.openxmlformats.org/officeDocument/2006/relationships/slide" Target="slides/slide36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56" Type="http://schemas.openxmlformats.org/officeDocument/2006/relationships/slide" Target="slides/slide8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59" Type="http://schemas.openxmlformats.org/officeDocument/2006/relationships/slide" Target="slides/slide85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Relationship Id="rId57" Type="http://schemas.openxmlformats.org/officeDocument/2006/relationships/slide" Target="slides/slide83.xml"/><Relationship Id="rId10" Type="http://schemas.openxmlformats.org/officeDocument/2006/relationships/slide" Target="slides/slide23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60" Type="http://schemas.openxmlformats.org/officeDocument/2006/relationships/slide" Target="slides/slide86.xml"/><Relationship Id="rId4" Type="http://schemas.openxmlformats.org/officeDocument/2006/relationships/slide" Target="slides/slide16.xml"/><Relationship Id="rId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圖片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2016/12/6</a:t>
            </a:fld>
            <a:endParaRPr lang="en-US" altLang="zh-TW"/>
          </a:p>
        </p:txBody>
      </p: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115105"/>
            <a:ext cx="1172369" cy="48179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en-US" altLang="zh-TW" sz="4000" dirty="0" smtClean="0"/>
              <a:t>Ameba 8195AM</a:t>
            </a:r>
            <a:br>
              <a:rPr lang="en-US" altLang="zh-TW" sz="4000" dirty="0" smtClean="0"/>
            </a:br>
            <a:r>
              <a:rPr lang="zh-TW" altLang="en-US" sz="4000" dirty="0" smtClean="0"/>
              <a:t>網路程式開發基本介紹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 smtClean="0"/>
              <a:t>講師：曹永忠</a:t>
            </a:r>
          </a:p>
          <a:p>
            <a:pPr algn="ctr" eaLnBrk="1" hangingPunct="1"/>
            <a:r>
              <a:rPr lang="zh-TW" altLang="en-US" sz="2200" dirty="0"/>
              <a:t>台灣大學創新設計學院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 smtClean="0"/>
              <a:t>日期：</a:t>
            </a:r>
            <a:r>
              <a:rPr lang="en-US" altLang="zh-TW" sz="2200" dirty="0" smtClean="0"/>
              <a:t>105</a:t>
            </a:r>
            <a:r>
              <a:rPr lang="zh-TW" altLang="en-US" sz="2200" dirty="0" smtClean="0"/>
              <a:t>學年度第一學期</a:t>
            </a:r>
            <a:endParaRPr lang="en-US" altLang="zh-TW" sz="2200" dirty="0" smtClean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空氣盒子程式</a:t>
            </a:r>
            <a:r>
              <a:rPr lang="zh-TW" altLang="en-US" sz="2000" b="1" dirty="0">
                <a:solidFill>
                  <a:srgbClr val="E56700"/>
                </a:solidFill>
              </a:rPr>
              <a:t>開發</a:t>
            </a:r>
            <a:endParaRPr lang="en-US" altLang="zh-TW" sz="2000" b="1" dirty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pms3003</a:t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空汙</a:t>
            </a:r>
            <a:r>
              <a:rPr lang="zh-TW" altLang="en-US" dirty="0" smtClean="0"/>
              <a:t>偵測器資料</a:t>
            </a:r>
          </a:p>
        </p:txBody>
      </p:sp>
    </p:spTree>
    <p:extLst>
      <p:ext uri="{BB962C8B-B14F-4D97-AF65-F5344CB8AC3E}">
        <p14:creationId xmlns:p14="http://schemas.microsoft.com/office/powerpoint/2010/main" val="116264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pms3003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5313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pms3003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1821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 descr="G5 PMS5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30" y="3681264"/>
            <a:ext cx="603298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34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安裝DHT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981329" cy="468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9481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SoftwareSerial.h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使用串列埠必用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SoftwareSerial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mySerial</a:t>
            </a:r>
            <a:r>
              <a:rPr lang="en-US" altLang="zh-TW" kern="0" dirty="0">
                <a:latin typeface="標楷體" pitchFamily="65" charset="-120"/>
              </a:rPr>
              <a:t>(0, 1); // RX, </a:t>
            </a:r>
            <a:r>
              <a:rPr lang="en-US" altLang="zh-TW" kern="0" dirty="0" smtClean="0">
                <a:latin typeface="標楷體" pitchFamily="65" charset="-120"/>
              </a:rPr>
              <a:t>TX</a:t>
            </a:r>
            <a:r>
              <a:rPr lang="zh-TW" altLang="en-US" kern="0" dirty="0" smtClean="0">
                <a:latin typeface="標楷體" pitchFamily="65" charset="-120"/>
              </a:rPr>
              <a:t>  產生通訊物件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24</a:t>
            </a:r>
            <a:r>
              <a:rPr lang="zh-TW" altLang="en-US" kern="0" dirty="0" smtClean="0">
                <a:latin typeface="標楷體" pitchFamily="65" charset="-120"/>
              </a:rPr>
              <a:t>   空氣偵測器資料長度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unsigned char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讀取</a:t>
            </a:r>
            <a:r>
              <a:rPr lang="zh-TW" altLang="en-US" kern="0" dirty="0">
                <a:latin typeface="標楷體" pitchFamily="65" charset="-120"/>
              </a:rPr>
              <a:t>空氣偵測器</a:t>
            </a:r>
            <a:r>
              <a:rPr lang="zh-TW" altLang="en-US" kern="0" dirty="0" smtClean="0">
                <a:latin typeface="標楷體" pitchFamily="65" charset="-120"/>
              </a:rPr>
              <a:t>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>
                <a:latin typeface="標楷體" pitchFamily="65" charset="-120"/>
              </a:rPr>
              <a:t>空</a:t>
            </a:r>
            <a:r>
              <a:rPr lang="zh-TW" altLang="en-US" kern="0" dirty="0" smtClean="0">
                <a:latin typeface="標楷體" pitchFamily="65" charset="-120"/>
              </a:rPr>
              <a:t>汙資料變數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idx</a:t>
            </a:r>
            <a:r>
              <a:rPr lang="en-US" altLang="zh-TW" kern="0" dirty="0">
                <a:latin typeface="標楷體" pitchFamily="65" charset="-120"/>
              </a:rPr>
              <a:t>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pm25 = 0;</a:t>
            </a: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pm100 = 0;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000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bool hasPm25Value = false;</a:t>
            </a:r>
            <a:r>
              <a:rPr lang="zh-TW" altLang="en-US" kern="0" dirty="0" smtClean="0"/>
              <a:t>   讀取資料成功與否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 err="1" smtClean="0">
                <a:latin typeface="標楷體" pitchFamily="65" charset="-120"/>
              </a:rPr>
              <a:t>ErrorCount</a:t>
            </a:r>
            <a:r>
              <a:rPr lang="en-US" altLang="zh-TW" kern="0" dirty="0" smtClean="0">
                <a:latin typeface="標楷體" pitchFamily="65" charset="-120"/>
              </a:rPr>
              <a:t> = 0 ;</a:t>
            </a:r>
            <a:r>
              <a:rPr lang="zh-TW" altLang="en-US" kern="0" dirty="0" smtClean="0">
                <a:latin typeface="標楷體" pitchFamily="65" charset="-120"/>
              </a:rPr>
              <a:t>   錯誤次數</a:t>
            </a:r>
            <a:r>
              <a:rPr lang="en-US" altLang="zh-TW" kern="0" dirty="0" smtClean="0">
                <a:latin typeface="標楷體" pitchFamily="65" charset="-120"/>
              </a:rPr>
              <a:t>’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#define </a:t>
            </a:r>
            <a:r>
              <a:rPr lang="en-US" altLang="zh-TW" kern="0" dirty="0" err="1" smtClean="0">
                <a:latin typeface="標楷體" pitchFamily="65" charset="-120"/>
              </a:rPr>
              <a:t>ErrorRebootCount</a:t>
            </a:r>
            <a:r>
              <a:rPr lang="en-US" altLang="zh-TW" kern="0" dirty="0" smtClean="0">
                <a:latin typeface="標楷體" pitchFamily="65" charset="-120"/>
              </a:rPr>
              <a:t> 5</a:t>
            </a:r>
            <a:r>
              <a:rPr lang="zh-TW" altLang="en-US" kern="0" dirty="0" smtClean="0">
                <a:latin typeface="標楷體" pitchFamily="65" charset="-120"/>
              </a:rPr>
              <a:t>   最大容忍錯誤次數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mySerial.begin</a:t>
            </a:r>
            <a:r>
              <a:rPr lang="en-US" altLang="zh-TW" kern="0" dirty="0" smtClean="0">
                <a:latin typeface="標楷體" pitchFamily="65" charset="-120"/>
              </a:rPr>
              <a:t>(9600); </a:t>
            </a:r>
            <a:r>
              <a:rPr lang="zh-TW" altLang="en-US" kern="0" dirty="0" smtClean="0">
                <a:latin typeface="標楷體" pitchFamily="65" charset="-120"/>
              </a:rPr>
              <a:t> 通訊埠速度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retrievePM25Value() ;</a:t>
            </a:r>
            <a:r>
              <a:rPr lang="zh-TW" altLang="en-US" kern="0" dirty="0" smtClean="0">
                <a:latin typeface="標楷體" pitchFamily="65" charset="-120"/>
              </a:rPr>
              <a:t>  讀取空汙資料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ShowPM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顯示空汙資料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memset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, 0, 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清空空氣</a:t>
            </a:r>
            <a:r>
              <a:rPr lang="zh-TW" altLang="en-US" kern="0" dirty="0">
                <a:latin typeface="標楷體" pitchFamily="65" charset="-120"/>
              </a:rPr>
              <a:t>偵測器資料暫存變數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mySerial.available</a:t>
            </a:r>
            <a:r>
              <a:rPr lang="en-US" altLang="zh-TW" kern="0" dirty="0">
                <a:latin typeface="標楷體" pitchFamily="65" charset="-120"/>
              </a:rPr>
              <a:t>()&gt;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有資料讀入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&lt; </a:t>
            </a:r>
            <a:r>
              <a:rPr lang="en-US" altLang="zh-TW" kern="0" dirty="0" err="1" smtClean="0">
                <a:latin typeface="標楷體" pitchFamily="65" charset="-120"/>
              </a:rPr>
              <a:t>pmsDataLen</a:t>
            </a:r>
            <a:r>
              <a:rPr lang="zh-TW" altLang="en-US" kern="0" dirty="0" smtClean="0">
                <a:latin typeface="標楷體" pitchFamily="65" charset="-120"/>
              </a:rPr>
              <a:t>    讀取資料未滿</a:t>
            </a:r>
          </a:p>
        </p:txBody>
      </p:sp>
    </p:spTree>
    <p:extLst>
      <p:ext uri="{BB962C8B-B14F-4D97-AF65-F5344CB8AC3E}">
        <p14:creationId xmlns:p14="http://schemas.microsoft.com/office/powerpoint/2010/main" val="13032089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buf</a:t>
            </a:r>
            <a:r>
              <a:rPr lang="en-US" altLang="zh-TW" kern="0" dirty="0"/>
              <a:t>[count] = </a:t>
            </a:r>
            <a:r>
              <a:rPr lang="en-US" altLang="zh-TW" kern="0" dirty="0" err="1"/>
              <a:t>mySerial.read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讀一個位元組進來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[0] == 0x42 &amp;&amp; count == </a:t>
            </a:r>
            <a:r>
              <a:rPr lang="en-US" altLang="zh-TW" kern="0" dirty="0" smtClean="0">
                <a:latin typeface="標楷體" pitchFamily="65" charset="-120"/>
              </a:rPr>
              <a:t>0</a:t>
            </a:r>
            <a:r>
              <a:rPr lang="zh-TW" altLang="en-US" kern="0" dirty="0" smtClean="0">
                <a:latin typeface="標楷體" pitchFamily="65" charset="-120"/>
              </a:rPr>
              <a:t>  判斷開頭一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[1] == 0x4d &amp;&amp; count == </a:t>
            </a:r>
            <a:r>
              <a:rPr lang="en-US" altLang="zh-TW" kern="0" dirty="0" smtClean="0">
                <a:latin typeface="標楷體" pitchFamily="65" charset="-120"/>
              </a:rPr>
              <a:t>1</a:t>
            </a:r>
            <a:r>
              <a:rPr lang="zh-TW" altLang="en-US" kern="0" dirty="0" smtClean="0">
                <a:latin typeface="標楷體" pitchFamily="65" charset="-120"/>
              </a:rPr>
              <a:t>  判斷開頭二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count &gt;= (</a:t>
            </a:r>
            <a:r>
              <a:rPr lang="en-US" altLang="zh-TW" kern="0" dirty="0" err="1">
                <a:latin typeface="標楷體" pitchFamily="65" charset="-120"/>
              </a:rPr>
              <a:t>pmsDataLen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 判斷讀取完畢否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+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</a:t>
            </a:r>
            <a:r>
              <a:rPr lang="en-US" altLang="zh-TW" kern="0" dirty="0" err="1">
                <a:latin typeface="標楷體" pitchFamily="65" charset="-120"/>
              </a:rPr>
              <a:t>i</a:t>
            </a:r>
            <a:r>
              <a:rPr lang="en-US" altLang="zh-TW" kern="0" dirty="0">
                <a:latin typeface="標楷體" pitchFamily="65" charset="-120"/>
              </a:rPr>
              <a:t>] </a:t>
            </a:r>
            <a:r>
              <a:rPr lang="zh-TW" altLang="en-US" kern="0" dirty="0" smtClean="0">
                <a:latin typeface="標楷體" pitchFamily="65" charset="-120"/>
              </a:rPr>
              <a:t>  進行加總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exptsum</a:t>
            </a:r>
            <a:r>
              <a:rPr lang="en-US" altLang="zh-TW" kern="0" dirty="0">
                <a:latin typeface="標楷體" pitchFamily="65" charset="-120"/>
              </a:rPr>
              <a:t> =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[22] &lt;&lt; 8 ) + ((unsigned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)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[23])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加總</a:t>
            </a:r>
            <a:r>
              <a:rPr lang="en-US" altLang="zh-TW" kern="0" dirty="0" smtClean="0">
                <a:latin typeface="標楷體" pitchFamily="65" charset="-120"/>
              </a:rPr>
              <a:t>CHECK SUM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ckecksum</a:t>
            </a:r>
            <a:r>
              <a:rPr lang="en-US" altLang="zh-TW" kern="0" dirty="0">
                <a:latin typeface="標楷體" pitchFamily="65" charset="-120"/>
              </a:rPr>
              <a:t> == </a:t>
            </a:r>
            <a:r>
              <a:rPr lang="en-US" altLang="zh-TW" kern="0" dirty="0" err="1" smtClean="0">
                <a:latin typeface="標楷體" pitchFamily="65" charset="-120"/>
              </a:rPr>
              <a:t>exptsum</a:t>
            </a:r>
            <a:r>
              <a:rPr lang="zh-TW" altLang="en-US" kern="0" dirty="0" smtClean="0">
                <a:latin typeface="標楷體" pitchFamily="65" charset="-120"/>
              </a:rPr>
              <a:t>   加總資料合格否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86004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pms3003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pm25 = (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[12] &lt;&lt; 8 ) | </a:t>
            </a:r>
            <a:r>
              <a:rPr lang="en-US" altLang="zh-TW" kern="0" dirty="0" err="1" smtClean="0"/>
              <a:t>buf</a:t>
            </a:r>
            <a:r>
              <a:rPr lang="en-US" altLang="zh-TW" kern="0" dirty="0" smtClean="0"/>
              <a:t>[13];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PM2.5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 = (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[10] &lt;&lt; 8 ) | </a:t>
            </a:r>
            <a:r>
              <a:rPr lang="en-US" altLang="zh-TW" kern="0" dirty="0" err="1" smtClean="0">
                <a:latin typeface="標楷體" pitchFamily="65" charset="-120"/>
              </a:rPr>
              <a:t>buf</a:t>
            </a:r>
            <a:r>
              <a:rPr lang="en-US" altLang="zh-TW" kern="0" dirty="0" smtClean="0">
                <a:latin typeface="標楷體" pitchFamily="65" charset="-120"/>
              </a:rPr>
              <a:t>[11];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PM1.0</a:t>
            </a:r>
            <a:r>
              <a:rPr lang="zh-TW" altLang="en-US" kern="0" dirty="0"/>
              <a:t>資料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pm100 </a:t>
            </a:r>
            <a:r>
              <a:rPr lang="en-US" altLang="zh-TW" kern="0" dirty="0">
                <a:latin typeface="標楷體" pitchFamily="65" charset="-120"/>
              </a:rPr>
              <a:t>= (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[14] &lt;&lt; 8 ) | </a:t>
            </a:r>
            <a:r>
              <a:rPr lang="en-US" altLang="zh-TW" kern="0" dirty="0" err="1">
                <a:latin typeface="標楷體" pitchFamily="65" charset="-120"/>
              </a:rPr>
              <a:t>buf</a:t>
            </a:r>
            <a:r>
              <a:rPr lang="en-US" altLang="zh-TW" kern="0" dirty="0">
                <a:latin typeface="標楷體" pitchFamily="65" charset="-120"/>
              </a:rPr>
              <a:t>[15</a:t>
            </a:r>
            <a:r>
              <a:rPr lang="en-US" altLang="zh-TW" kern="0" dirty="0" smtClean="0">
                <a:latin typeface="標楷體" pitchFamily="65" charset="-120"/>
              </a:rPr>
              <a:t>]; PM10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PowerManagement.softReset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   </a:t>
            </a:r>
            <a:r>
              <a:rPr lang="zh-TW" altLang="en-US" kern="0" dirty="0" smtClean="0"/>
              <a:t>重新開機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386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2016/12/6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9287</TotalTime>
  <Words>1388</Words>
  <Application>Microsoft Office PowerPoint</Application>
  <PresentationFormat>如螢幕大小 (4:3)</PresentationFormat>
  <Paragraphs>562</Paragraphs>
  <Slides>88</Slides>
  <Notes>88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88</vt:i4>
      </vt:variant>
    </vt:vector>
  </HeadingPairs>
  <TitlesOfParts>
    <vt:vector size="89" baseType="lpstr">
      <vt:lpstr>Pixel</vt:lpstr>
      <vt:lpstr>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pms3003 讀取空汙偵測器資料</vt:lpstr>
      <vt:lpstr>開啟程式pms3003</vt:lpstr>
      <vt:lpstr>電路連接</vt:lpstr>
      <vt:lpstr>電路連接</vt:lpstr>
      <vt:lpstr>pms3003 程式重點解說</vt:lpstr>
      <vt:lpstr>pms3003 程式重點解說</vt:lpstr>
      <vt:lpstr>pms3003 程式重點解說</vt:lpstr>
      <vt:lpstr>pms3003 程式重點解說</vt:lpstr>
      <vt:lpstr>Q  &amp;  A</vt:lpstr>
    </vt:vector>
  </TitlesOfParts>
  <Company>NTU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Ameba 8195AM 網路程式開發基本介紹</dc:subject>
  <dc:creator>曹永忠</dc:creator>
  <dc:description>講師：曹永忠
台灣大學創新設計學院
日期：105學年度第一學期</dc:description>
  <cp:lastModifiedBy>user</cp:lastModifiedBy>
  <cp:revision>703</cp:revision>
  <cp:lastPrinted>2016-05-25T11:54:26Z</cp:lastPrinted>
  <dcterms:created xsi:type="dcterms:W3CDTF">2003-11-29T08:49:29Z</dcterms:created>
  <dcterms:modified xsi:type="dcterms:W3CDTF">2016-12-05T16:39:03Z</dcterms:modified>
</cp:coreProperties>
</file>